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7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56ae9654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56ae965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56ae965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56ae965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56ae965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56ae965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56ae965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56ae965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56ae9654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56ae9654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56ae96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56ae96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56ae9654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56ae965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56ae9654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56ae9654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56ae965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56ae965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56ae965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56ae965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78c2b0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78c2b0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56ae9654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56ae9654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56ae965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56ae965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6ae965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56ae965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56ae9654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56ae965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56ae9654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56ae9654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56ae9654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56ae9654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56ae9654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56ae9654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56ae965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56ae965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 Light"/>
              <a:buNone/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110475" y="3210575"/>
            <a:ext cx="2244000" cy="291000"/>
          </a:xfrm>
          <a:prstGeom prst="roundRect">
            <a:avLst>
              <a:gd fmla="val 50000" name="adj"/>
            </a:avLst>
          </a:prstGeom>
          <a:solidFill>
            <a:srgbClr val="26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Light"/>
              <a:buNone/>
              <a:defRPr sz="1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sz="5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1700" y="1548750"/>
            <a:ext cx="32568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">
    <p:bg>
      <p:bgPr>
        <a:solidFill>
          <a:srgbClr val="1BBC9B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50075"/>
            <a:ext cx="37014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B34"/>
              </a:buClr>
              <a:buSzPts val="3200"/>
              <a:buFont typeface="Poppins"/>
              <a:buNone/>
              <a:defRPr sz="3200">
                <a:solidFill>
                  <a:srgbClr val="262B3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sz="3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" y="1357300"/>
            <a:ext cx="301625" cy="2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791775" y="1200275"/>
            <a:ext cx="41709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Texto+Imagen 2.png" id="26" name="Google Shape;2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 SemiBold"/>
              <a:buNone/>
              <a:defRPr sz="18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+Imagen 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548750"/>
            <a:ext cx="37167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nes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974375"/>
            <a:ext cx="37167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nes + Codigo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forms.gle/vAWtZWEHdeDyTnDA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R0XlmPZ-iFUYUA8abpca64e0P2lkbXzk5JO0kOx3Pgg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ctrTitle"/>
          </p:nvPr>
        </p:nvSpPr>
        <p:spPr>
          <a:xfrm>
            <a:off x="1018525" y="1908550"/>
            <a:ext cx="6096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61" name="Google Shape;61;p17"/>
          <p:cNvSpPr txBox="1"/>
          <p:nvPr>
            <p:ph idx="2" type="ctrTitle"/>
          </p:nvPr>
        </p:nvSpPr>
        <p:spPr>
          <a:xfrm>
            <a:off x="1018525" y="2713175"/>
            <a:ext cx="69078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Bootcamp de Java Profesional</a:t>
            </a:r>
            <a:endParaRPr/>
          </a:p>
        </p:txBody>
      </p:sp>
      <p:sp>
        <p:nvSpPr>
          <p:cNvPr id="62" name="Google Shape;62;p17"/>
          <p:cNvSpPr txBox="1"/>
          <p:nvPr>
            <p:ph idx="3" type="ctrTitle"/>
          </p:nvPr>
        </p:nvSpPr>
        <p:spPr>
          <a:xfrm>
            <a:off x="1170925" y="3185692"/>
            <a:ext cx="20991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Sinuhé</a:t>
            </a:r>
            <a:r>
              <a:rPr lang="es"/>
              <a:t> Jaime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(25%)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Calidad del </a:t>
            </a:r>
            <a:r>
              <a:rPr lang="es" sz="2400"/>
              <a:t>Código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(20%)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Manejo y </a:t>
            </a:r>
            <a:r>
              <a:rPr lang="es" sz="2400"/>
              <a:t>recuperación</a:t>
            </a:r>
            <a:r>
              <a:rPr lang="es" sz="2400"/>
              <a:t> de errores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(15%)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Pruebas y Documentación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(15%)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Uso de features de nuevas versiones de Java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803200"/>
            <a:ext cx="7138200" cy="3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Extras</a:t>
            </a:r>
            <a:endParaRPr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Modularización</a:t>
            </a:r>
            <a:r>
              <a:rPr lang="es" sz="2000"/>
              <a:t> del proyecto (</a:t>
            </a:r>
            <a:r>
              <a:rPr lang="es" sz="2000"/>
              <a:t>múltiples</a:t>
            </a:r>
            <a:r>
              <a:rPr lang="es" sz="2000"/>
              <a:t> JARs o </a:t>
            </a:r>
            <a:r>
              <a:rPr lang="es" sz="2000"/>
              <a:t>módulos</a:t>
            </a:r>
            <a:r>
              <a:rPr lang="es" sz="2000"/>
              <a:t> de Maven/Gradle)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Cantidad de </a:t>
            </a:r>
            <a:r>
              <a:rPr lang="es" sz="2000"/>
              <a:t>código</a:t>
            </a:r>
            <a:r>
              <a:rPr lang="es" sz="2000"/>
              <a:t> escrito sin dependencias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Uso de features en GitHub (wiki, releases, projects, issues, Pull Requests, etc.)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Entregables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1250075"/>
            <a:ext cx="59298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de proyecto</a:t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s">
                <a:solidFill>
                  <a:srgbClr val="FFFFFF"/>
                </a:solidFill>
              </a:rPr>
              <a:t>Mediante Google Form</a:t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Char char="●"/>
            </a:pPr>
            <a:r>
              <a:rPr lang="es" u="sng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>
            <p:ph type="title"/>
          </p:nvPr>
        </p:nvSpPr>
        <p:spPr>
          <a:xfrm>
            <a:off x="313200" y="744250"/>
            <a:ext cx="8243700" cy="3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Repositorio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README con secciones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highlight>
                  <a:schemeClr val="dk1"/>
                </a:highlight>
              </a:rPr>
              <a:t>Título</a:t>
            </a:r>
            <a:r>
              <a:rPr lang="es" sz="2000">
                <a:solidFill>
                  <a:srgbClr val="FFFFFF"/>
                </a:solidFill>
              </a:rPr>
              <a:t> del proyecto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highlight>
                  <a:schemeClr val="dk1"/>
                </a:highlight>
              </a:rPr>
              <a:t>Descripción</a:t>
            </a:r>
            <a:r>
              <a:rPr lang="es" sz="2000">
                <a:solidFill>
                  <a:srgbClr val="FFFFFF"/>
                </a:solidFill>
              </a:rPr>
              <a:t> del proyecto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highlight>
                  <a:schemeClr val="dk1"/>
                </a:highlight>
              </a:rPr>
              <a:t>Instrucciones</a:t>
            </a:r>
            <a:r>
              <a:rPr lang="es" sz="2000">
                <a:solidFill>
                  <a:srgbClr val="FFFFFF"/>
                </a:solidFill>
              </a:rPr>
              <a:t> para construir el proyecto (building, </a:t>
            </a:r>
            <a:r>
              <a:rPr lang="es" sz="2000">
                <a:solidFill>
                  <a:srgbClr val="FFFFFF"/>
                </a:solidFill>
              </a:rPr>
              <a:t>compilación</a:t>
            </a:r>
            <a:r>
              <a:rPr lang="es" sz="2000">
                <a:solidFill>
                  <a:srgbClr val="FFFFFF"/>
                </a:solidFill>
              </a:rPr>
              <a:t>)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highlight>
                  <a:schemeClr val="dk1"/>
                </a:highlight>
              </a:rPr>
              <a:t>Uso</a:t>
            </a:r>
            <a:r>
              <a:rPr lang="es" sz="2000">
                <a:solidFill>
                  <a:srgbClr val="FFFFFF"/>
                </a:solidFill>
              </a:rPr>
              <a:t> (opciones de terminal, url de deploy, etc.)</a:t>
            </a:r>
            <a:endParaRPr sz="20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highlight>
                  <a:schemeClr val="dk1"/>
                </a:highlight>
              </a:rPr>
              <a:t>Estructura</a:t>
            </a:r>
            <a:r>
              <a:rPr lang="es" sz="2000">
                <a:solidFill>
                  <a:srgbClr val="FFFFFF"/>
                </a:solidFill>
              </a:rPr>
              <a:t> del proyecto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 de entrega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u="sng"/>
              <a:t>Lunes 3 de Junio de 2024</a:t>
            </a:r>
            <a:endParaRPr b="1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</a:t>
            </a:r>
            <a:r>
              <a:rPr lang="es"/>
              <a:t> detalles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3"/>
              </a:rPr>
              <a:t>Google Doc</a:t>
            </a:r>
            <a:endParaRPr b="1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791775" y="1200275"/>
            <a:ext cx="56487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791775" y="1733675"/>
            <a:ext cx="6669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s" sz="1600"/>
              <a:t>Demostrar </a:t>
            </a:r>
            <a:r>
              <a:rPr lang="es" sz="1600"/>
              <a:t>comprensión</a:t>
            </a:r>
            <a:r>
              <a:rPr lang="es" sz="1600"/>
              <a:t> y habilidades desarrolladas durante el bootcamp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Aplicar conceptos aprendidos durante el bootcamp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Facilitar el desarrollo de proyectos personales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" sz="1600"/>
              <a:t>Familiarizar al estudiante con el desarrollo de software usando Java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3 - Overlay.png"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6"/>
          <p:cNvSpPr txBox="1"/>
          <p:nvPr>
            <p:ph type="title"/>
          </p:nvPr>
        </p:nvSpPr>
        <p:spPr>
          <a:xfrm>
            <a:off x="311700" y="1039900"/>
            <a:ext cx="37167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Q &amp; A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73" name="Google Shape;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1250075"/>
            <a:ext cx="4615500" cy="27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proyecto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s">
                <a:solidFill>
                  <a:srgbClr val="FFFFFF"/>
                </a:solidFill>
              </a:rPr>
              <a:t>Herramienta CLI</a:t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s">
                <a:solidFill>
                  <a:srgbClr val="FFFFFF"/>
                </a:solidFill>
              </a:rPr>
              <a:t>Servidor Web</a:t>
            </a:r>
            <a:endParaRPr>
              <a:solidFill>
                <a:srgbClr val="FFFFFF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s">
                <a:solidFill>
                  <a:srgbClr val="FFFFFF"/>
                </a:solidFill>
              </a:rPr>
              <a:t>Librería de Java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79" name="Google Shape;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860175"/>
            <a:ext cx="7990800" cy="31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Generales</a:t>
            </a:r>
            <a:endParaRPr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Abordar un problema o necesidad </a:t>
            </a:r>
            <a:r>
              <a:rPr lang="es" sz="2400">
                <a:solidFill>
                  <a:srgbClr val="FFFFFF"/>
                </a:solidFill>
              </a:rPr>
              <a:t>específica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Cubrir múltiples features explicadas durante el bootcamp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Documentación de construcción, clases, diagramas y ejecución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Repositorio y uso de GitHub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85" name="Google Shape;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860175"/>
            <a:ext cx="7990800" cy="31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CLI</a:t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Debe contar con opciones desde linea de comandos (--option, -a, o similar a Git: git commit ...)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Se debe incluir una opción de ayuda o uso (usualmente con la opción -h o --help)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Debe ser una herramienta intuitiva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Es posible usar Bash o ShellScripts que faciliten la ejecución pero estos no serán considerados para la evaluación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91" name="Google Shape;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type="title"/>
          </p:nvPr>
        </p:nvSpPr>
        <p:spPr>
          <a:xfrm>
            <a:off x="311700" y="860175"/>
            <a:ext cx="7990800" cy="31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Servidor Web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El servidor debe proveer una manera de consumir su información, ya sea mediante una página web, una REST API o una API GraphQL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Debe poder ejecutarse en un ambiente local sin instalaciones adicionales, si estas son requeridas debe ser documentado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Si se incluye una página web, esta no será considerada cómo parte de la evaluación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Se deberá incluir documentación o scripts para el consumo en casos de API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+Overlay.png" id="97" name="Google Shape;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860175"/>
            <a:ext cx="7990800" cy="31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</a:t>
            </a:r>
            <a:r>
              <a:rPr lang="es"/>
              <a:t>Librería</a:t>
            </a:r>
            <a:r>
              <a:rPr lang="es"/>
              <a:t> Java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Se deberá incluir en el JAR final un JAR con Java Docs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Documentación en el uso de clases es obligatorio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Se debe incluir un proyecto de ejemplo de uso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03" name="Google Shape;1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Rubricas de </a:t>
            </a:r>
            <a:r>
              <a:rPr lang="es" sz="2400"/>
              <a:t>evaluación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+Imagen 2.png"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75" y="0"/>
            <a:ext cx="9189077" cy="5168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1548750"/>
            <a:ext cx="4176000" cy="25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(25%)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/>
              <a:t>Complejidad, Originalidad y Usabilidad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